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11 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87a:  </a:t>
            </a:r>
            <a:r>
              <a:rPr lang="es-ES_tradnl" dirty="0" smtClean="0"/>
              <a:t>¿Quién es el personaje principal de la película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movie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“</a:t>
            </a:r>
            <a:r>
              <a:rPr lang="es-ES_tradnl" dirty="0" err="1" smtClean="0"/>
              <a:t>Goal</a:t>
            </a:r>
            <a:r>
              <a:rPr lang="es-ES_tradnl" dirty="0" smtClean="0"/>
              <a:t>: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Dream</a:t>
            </a:r>
            <a:r>
              <a:rPr lang="es-ES_tradnl" dirty="0" smtClean="0"/>
              <a:t> </a:t>
            </a:r>
            <a:r>
              <a:rPr lang="es-ES_tradnl" dirty="0" err="1" smtClean="0"/>
              <a:t>Begins</a:t>
            </a:r>
            <a:r>
              <a:rPr lang="es-ES_tradnl" dirty="0" smtClean="0"/>
              <a:t>”?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primera parte de la película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87a:</a:t>
            </a:r>
          </a:p>
          <a:p>
            <a:pPr marL="0" indent="0">
              <a:buNone/>
            </a:pPr>
            <a:r>
              <a:rPr lang="es-ES_tradnl" dirty="0" smtClean="0"/>
              <a:t>Completa las preguntas 1-…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71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11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13</cp:revision>
  <cp:lastPrinted>2015-06-11T16:07:51Z</cp:lastPrinted>
  <dcterms:created xsi:type="dcterms:W3CDTF">2014-12-15T19:13:06Z</dcterms:created>
  <dcterms:modified xsi:type="dcterms:W3CDTF">2015-06-12T13:32:24Z</dcterms:modified>
</cp:coreProperties>
</file>